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  <a:srgbClr val="FF0000"/>
    <a:srgbClr val="339966"/>
    <a:srgbClr val="000066"/>
    <a:srgbClr val="FFFF00"/>
    <a:srgbClr val="CC0000"/>
    <a:srgbClr val="3333CC"/>
    <a:srgbClr val="FF5050"/>
    <a:srgbClr val="00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C0314-893F-49C2-9BC1-2259F7E0C100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F8A53-8AEF-4EDF-91F4-D864C897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1DF038F-4BCB-4180-AB60-D361469A647A}"/>
              </a:ext>
            </a:extLst>
          </p:cNvPr>
          <p:cNvSpPr/>
          <p:nvPr userDrawn="1"/>
        </p:nvSpPr>
        <p:spPr>
          <a:xfrm>
            <a:off x="209862" y="136525"/>
            <a:ext cx="11672341" cy="5889521"/>
          </a:xfrm>
          <a:prstGeom prst="roundRect">
            <a:avLst>
              <a:gd name="adj" fmla="val 7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18347"/>
            <a:ext cx="9144000" cy="11011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19472"/>
            <a:ext cx="9144000" cy="4624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Presenter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DC5954-CC9B-4FC6-B783-C7ACDB43C8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170" name="Picture 2" descr="Iran University of Science and Technology - Wikipedia">
            <a:extLst>
              <a:ext uri="{FF2B5EF4-FFF2-40B4-BE49-F238E27FC236}">
                <a16:creationId xmlns:a16="http://schemas.microsoft.com/office/drawing/2014/main" id="{2DD82B9B-FF55-497C-A23D-FCCCD1DA71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783" y="224910"/>
            <a:ext cx="1245823" cy="126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1D8B68-719D-492A-8E8C-780CCF6F5E62}"/>
              </a:ext>
            </a:extLst>
          </p:cNvPr>
          <p:cNvSpPr txBox="1"/>
          <p:nvPr userDrawn="1"/>
        </p:nvSpPr>
        <p:spPr>
          <a:xfrm>
            <a:off x="3799648" y="1925419"/>
            <a:ext cx="4492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CPS-Lab Weekly Seminar Presentation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6E7D612-84BB-48C7-BCDB-01B0D90394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21"/>
          <a:stretch/>
        </p:blipFill>
        <p:spPr>
          <a:xfrm>
            <a:off x="1198394" y="187988"/>
            <a:ext cx="1988692" cy="125080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A5A2FAE-5F99-43C4-B58F-F38B06F6B15D}"/>
              </a:ext>
            </a:extLst>
          </p:cNvPr>
          <p:cNvSpPr txBox="1"/>
          <p:nvPr userDrawn="1"/>
        </p:nvSpPr>
        <p:spPr>
          <a:xfrm>
            <a:off x="8890579" y="1475719"/>
            <a:ext cx="2960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Department of Computer Engineering,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Iran University of Science and Technology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0E87EB-6AAB-408D-8ED5-24E011E3C83A}"/>
              </a:ext>
            </a:extLst>
          </p:cNvPr>
          <p:cNvSpPr txBox="1"/>
          <p:nvPr userDrawn="1"/>
        </p:nvSpPr>
        <p:spPr>
          <a:xfrm>
            <a:off x="1312406" y="1475718"/>
            <a:ext cx="179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Cyber-Physical Systems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Laboratory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39B77D3-8849-4720-8192-64D6C006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473236-E7FB-4B23-89C0-C63747EF972C}"/>
              </a:ext>
            </a:extLst>
          </p:cNvPr>
          <p:cNvCxnSpPr>
            <a:cxnSpLocks/>
          </p:cNvCxnSpPr>
          <p:nvPr userDrawn="1"/>
        </p:nvCxnSpPr>
        <p:spPr>
          <a:xfrm flipH="1">
            <a:off x="1527400" y="2473153"/>
            <a:ext cx="91406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Subtitle 2">
            <a:extLst>
              <a:ext uri="{FF2B5EF4-FFF2-40B4-BE49-F238E27FC236}">
                <a16:creationId xmlns:a16="http://schemas.microsoft.com/office/drawing/2014/main" id="{4B14EA7C-6549-43A8-A02D-89BFC3AC6C5F}"/>
              </a:ext>
            </a:extLst>
          </p:cNvPr>
          <p:cNvSpPr txBox="1">
            <a:spLocks/>
          </p:cNvSpPr>
          <p:nvPr userDrawn="1"/>
        </p:nvSpPr>
        <p:spPr>
          <a:xfrm>
            <a:off x="1524000" y="4106739"/>
            <a:ext cx="9144000" cy="4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1C28A11-A9C7-45CC-BF9F-E161E739F4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106863"/>
            <a:ext cx="9144000" cy="4619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Published in: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8D21AF3C-4F25-490D-B017-8C161BAF64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580696"/>
            <a:ext cx="9144000" cy="4619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Year of Publication: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AB4BF269-C5D9-4E8E-9442-9C81D0AAAA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5054529"/>
            <a:ext cx="9144000" cy="4619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Field: [Please select an ongoing research project topic at CPS]</a:t>
            </a:r>
          </a:p>
        </p:txBody>
      </p:sp>
    </p:spTree>
    <p:extLst>
      <p:ext uri="{BB962C8B-B14F-4D97-AF65-F5344CB8AC3E}">
        <p14:creationId xmlns:p14="http://schemas.microsoft.com/office/powerpoint/2010/main" val="428949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7F910B-FDDF-4D78-8F18-E55D99C468A1}"/>
              </a:ext>
            </a:extLst>
          </p:cNvPr>
          <p:cNvSpPr/>
          <p:nvPr userDrawn="1"/>
        </p:nvSpPr>
        <p:spPr>
          <a:xfrm>
            <a:off x="209862" y="136525"/>
            <a:ext cx="11672341" cy="6219825"/>
          </a:xfrm>
          <a:prstGeom prst="roundRect">
            <a:avLst>
              <a:gd name="adj" fmla="val 7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59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637"/>
            <a:ext cx="10515600" cy="48273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F35F13B-3821-4E79-9AD2-F5290810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Presenter Name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A626C4D-F763-4253-AD77-783D444A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DC5954-CC9B-4FC6-B783-C7ACDB43C8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37D6C6-DD12-472F-B3AA-C84FFDD5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AD9626-B9CF-4B52-959C-1D873AC2DD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21"/>
          <a:stretch/>
        </p:blipFill>
        <p:spPr>
          <a:xfrm>
            <a:off x="10403006" y="146063"/>
            <a:ext cx="1388433" cy="87327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4AA5BAF-35E0-4626-B35E-687A3FFE7EC3}"/>
              </a:ext>
            </a:extLst>
          </p:cNvPr>
          <p:cNvGrpSpPr/>
          <p:nvPr userDrawn="1"/>
        </p:nvGrpSpPr>
        <p:grpSpPr>
          <a:xfrm>
            <a:off x="303643" y="362242"/>
            <a:ext cx="451383" cy="5535086"/>
            <a:chOff x="303643" y="362242"/>
            <a:chExt cx="451383" cy="5535086"/>
          </a:xfrm>
        </p:grpSpPr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02495073-D83E-473C-9EB6-2C823B29BD7C}"/>
                </a:ext>
              </a:extLst>
            </p:cNvPr>
            <p:cNvSpPr/>
            <p:nvPr userDrawn="1"/>
          </p:nvSpPr>
          <p:spPr>
            <a:xfrm rot="16200000" flipH="1">
              <a:off x="-203193" y="869080"/>
              <a:ext cx="1463383" cy="44970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Introduction</a:t>
              </a:r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CE2E2F4A-5ACE-46A6-B73F-AE530874C7CC}"/>
                </a:ext>
              </a:extLst>
            </p:cNvPr>
            <p:cNvSpPr/>
            <p:nvPr userDrawn="1"/>
          </p:nvSpPr>
          <p:spPr>
            <a:xfrm rot="16200000" flipH="1">
              <a:off x="-368424" y="2307225"/>
              <a:ext cx="1793843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Observation</a:t>
              </a:r>
            </a:p>
          </p:txBody>
        </p:sp>
        <p:sp>
          <p:nvSpPr>
            <p:cNvPr id="17" name="Arrow: Chevron 16">
              <a:extLst>
                <a:ext uri="{FF2B5EF4-FFF2-40B4-BE49-F238E27FC236}">
                  <a16:creationId xmlns:a16="http://schemas.microsoft.com/office/drawing/2014/main" id="{C2F1F623-6407-4D7F-9574-B58B476CFB73}"/>
                </a:ext>
              </a:extLst>
            </p:cNvPr>
            <p:cNvSpPr/>
            <p:nvPr userDrawn="1"/>
          </p:nvSpPr>
          <p:spPr>
            <a:xfrm rot="16200000" flipH="1">
              <a:off x="4170" y="3538007"/>
              <a:ext cx="104865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Idea</a:t>
              </a:r>
            </a:p>
          </p:txBody>
        </p:sp>
        <p:sp>
          <p:nvSpPr>
            <p:cNvPr id="18" name="Arrow: Chevron 17">
              <a:extLst>
                <a:ext uri="{FF2B5EF4-FFF2-40B4-BE49-F238E27FC236}">
                  <a16:creationId xmlns:a16="http://schemas.microsoft.com/office/drawing/2014/main" id="{4FEDC7FC-F442-444A-81A8-73201820842F}"/>
                </a:ext>
              </a:extLst>
            </p:cNvPr>
            <p:cNvSpPr/>
            <p:nvPr userDrawn="1"/>
          </p:nvSpPr>
          <p:spPr>
            <a:xfrm rot="16200000" flipH="1">
              <a:off x="-366749" y="4775552"/>
              <a:ext cx="179384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Conclusion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BDA5F6-3A12-4EB3-95E1-7B1A98D954B7}"/>
              </a:ext>
            </a:extLst>
          </p:cNvPr>
          <p:cNvCxnSpPr/>
          <p:nvPr userDrawn="1"/>
        </p:nvCxnSpPr>
        <p:spPr>
          <a:xfrm flipH="1">
            <a:off x="823210" y="1232943"/>
            <a:ext cx="105480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15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F83E5D-9B45-4FDF-9EB6-E27990B05707}"/>
              </a:ext>
            </a:extLst>
          </p:cNvPr>
          <p:cNvSpPr/>
          <p:nvPr userDrawn="1"/>
        </p:nvSpPr>
        <p:spPr>
          <a:xfrm>
            <a:off x="209862" y="136525"/>
            <a:ext cx="11672341" cy="6219825"/>
          </a:xfrm>
          <a:prstGeom prst="roundRect">
            <a:avLst>
              <a:gd name="adj" fmla="val 7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98D6E9-E5CC-4750-961C-03C4BBBA78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21"/>
          <a:stretch/>
        </p:blipFill>
        <p:spPr>
          <a:xfrm>
            <a:off x="10403006" y="146063"/>
            <a:ext cx="1388433" cy="87327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78107"/>
            <a:ext cx="5181600" cy="479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78107"/>
            <a:ext cx="5181600" cy="479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Presenter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DC5954-CC9B-4FC6-B783-C7ACDB43C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EC0935-675B-49F8-B2A6-95578B71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59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91ED08-E7BF-4AFC-8C12-B6F97EEBEB8D}"/>
              </a:ext>
            </a:extLst>
          </p:cNvPr>
          <p:cNvCxnSpPr/>
          <p:nvPr userDrawn="1"/>
        </p:nvCxnSpPr>
        <p:spPr>
          <a:xfrm flipH="1">
            <a:off x="823210" y="1232943"/>
            <a:ext cx="105480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4568A5-1BE4-484F-BBD9-D76A3E640BD2}"/>
              </a:ext>
            </a:extLst>
          </p:cNvPr>
          <p:cNvGrpSpPr/>
          <p:nvPr userDrawn="1"/>
        </p:nvGrpSpPr>
        <p:grpSpPr>
          <a:xfrm>
            <a:off x="303643" y="362242"/>
            <a:ext cx="451383" cy="5535086"/>
            <a:chOff x="303643" y="362242"/>
            <a:chExt cx="451383" cy="5535086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A82B79D0-47C0-41EF-B439-C31B23C954AC}"/>
                </a:ext>
              </a:extLst>
            </p:cNvPr>
            <p:cNvSpPr/>
            <p:nvPr userDrawn="1"/>
          </p:nvSpPr>
          <p:spPr>
            <a:xfrm rot="16200000" flipH="1">
              <a:off x="-203193" y="869080"/>
              <a:ext cx="1463383" cy="44970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Introduction</a:t>
              </a:r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B93397A6-4E91-44BE-8193-C58160156E06}"/>
                </a:ext>
              </a:extLst>
            </p:cNvPr>
            <p:cNvSpPr/>
            <p:nvPr userDrawn="1"/>
          </p:nvSpPr>
          <p:spPr>
            <a:xfrm rot="16200000" flipH="1">
              <a:off x="-368424" y="2307225"/>
              <a:ext cx="1793843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Observation</a:t>
              </a:r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B9FA4A2D-30FC-4BFA-AEDC-AFF0BC25CEC7}"/>
                </a:ext>
              </a:extLst>
            </p:cNvPr>
            <p:cNvSpPr/>
            <p:nvPr userDrawn="1"/>
          </p:nvSpPr>
          <p:spPr>
            <a:xfrm rot="16200000" flipH="1">
              <a:off x="4170" y="3538007"/>
              <a:ext cx="104865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Idea</a:t>
              </a:r>
            </a:p>
          </p:txBody>
        </p:sp>
        <p:sp>
          <p:nvSpPr>
            <p:cNvPr id="16" name="Arrow: Chevron 15">
              <a:extLst>
                <a:ext uri="{FF2B5EF4-FFF2-40B4-BE49-F238E27FC236}">
                  <a16:creationId xmlns:a16="http://schemas.microsoft.com/office/drawing/2014/main" id="{C8946AB2-43D0-4BA0-BD3A-B9C66275C5E4}"/>
                </a:ext>
              </a:extLst>
            </p:cNvPr>
            <p:cNvSpPr/>
            <p:nvPr userDrawn="1"/>
          </p:nvSpPr>
          <p:spPr>
            <a:xfrm rot="16200000" flipH="1">
              <a:off x="-366749" y="4775552"/>
              <a:ext cx="179384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Conclusion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93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7F910B-FDDF-4D78-8F18-E55D99C468A1}"/>
              </a:ext>
            </a:extLst>
          </p:cNvPr>
          <p:cNvSpPr/>
          <p:nvPr userDrawn="1"/>
        </p:nvSpPr>
        <p:spPr>
          <a:xfrm>
            <a:off x="209862" y="136525"/>
            <a:ext cx="11672341" cy="6219825"/>
          </a:xfrm>
          <a:prstGeom prst="roundRect">
            <a:avLst>
              <a:gd name="adj" fmla="val 7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F35F13B-3821-4E79-9AD2-F5290810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Presenter Name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A626C4D-F763-4253-AD77-783D444A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DC5954-CC9B-4FC6-B783-C7ACDB43C8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37D6C6-DD12-472F-B3AA-C84FFDD5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205818-21FD-4559-851A-B5AB6D92EF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8222" y="2534307"/>
            <a:ext cx="3429000" cy="3429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0568E07-3E4D-4E34-9108-1C50650FFB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21"/>
          <a:stretch/>
        </p:blipFill>
        <p:spPr>
          <a:xfrm>
            <a:off x="1094778" y="2534307"/>
            <a:ext cx="3624123" cy="227943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45B9A27-51BC-4383-8E13-73A476ACCD40}"/>
              </a:ext>
            </a:extLst>
          </p:cNvPr>
          <p:cNvSpPr txBox="1"/>
          <p:nvPr userDrawn="1"/>
        </p:nvSpPr>
        <p:spPr>
          <a:xfrm>
            <a:off x="943242" y="4813738"/>
            <a:ext cx="3927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Cyber-Physical Systems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Laboratory</a:t>
            </a:r>
          </a:p>
        </p:txBody>
      </p:sp>
      <p:pic>
        <p:nvPicPr>
          <p:cNvPr id="8196" name="Picture 4" descr="Thank You Logo Png Transparent Images – Free PNG Images Vector, PSD,  Clipart, Templates">
            <a:extLst>
              <a:ext uri="{FF2B5EF4-FFF2-40B4-BE49-F238E27FC236}">
                <a16:creationId xmlns:a16="http://schemas.microsoft.com/office/drawing/2014/main" id="{9CC38A70-A153-4F3C-8946-8AA17B07FA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914" y="442267"/>
            <a:ext cx="5046235" cy="2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82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2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B1CF12-0533-496F-B5DC-325D40E23B44}"/>
              </a:ext>
            </a:extLst>
          </p:cNvPr>
          <p:cNvSpPr/>
          <p:nvPr userDrawn="1"/>
        </p:nvSpPr>
        <p:spPr>
          <a:xfrm>
            <a:off x="209862" y="136525"/>
            <a:ext cx="11672341" cy="6219825"/>
          </a:xfrm>
          <a:prstGeom prst="roundRect">
            <a:avLst>
              <a:gd name="adj" fmla="val 7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C6BCF2-13A5-412C-82FA-7BEDF5CBA7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21"/>
          <a:stretch/>
        </p:blipFill>
        <p:spPr>
          <a:xfrm>
            <a:off x="10403006" y="146063"/>
            <a:ext cx="1388433" cy="87327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12330"/>
            <a:ext cx="10515600" cy="4764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Presenter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EDC5954-CC9B-4FC6-B783-C7ACDB43C82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7FA12AD-E896-43E9-99E2-D0229499980A}"/>
              </a:ext>
            </a:extLst>
          </p:cNvPr>
          <p:cNvGrpSpPr/>
          <p:nvPr userDrawn="1"/>
        </p:nvGrpSpPr>
        <p:grpSpPr>
          <a:xfrm>
            <a:off x="303643" y="362242"/>
            <a:ext cx="451383" cy="5535086"/>
            <a:chOff x="303643" y="362242"/>
            <a:chExt cx="451383" cy="5535086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67C15649-83D6-4CF2-90DE-11816C5C1E8A}"/>
                </a:ext>
              </a:extLst>
            </p:cNvPr>
            <p:cNvSpPr/>
            <p:nvPr userDrawn="1"/>
          </p:nvSpPr>
          <p:spPr>
            <a:xfrm rot="16200000" flipH="1">
              <a:off x="-203193" y="869080"/>
              <a:ext cx="1463383" cy="449707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Introduction</a:t>
              </a: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B1F6ECA9-66FC-40AE-95DB-828ACD2C4D90}"/>
                </a:ext>
              </a:extLst>
            </p:cNvPr>
            <p:cNvSpPr/>
            <p:nvPr userDrawn="1"/>
          </p:nvSpPr>
          <p:spPr>
            <a:xfrm rot="16200000" flipH="1">
              <a:off x="-368424" y="2307225"/>
              <a:ext cx="1793843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Observation</a:t>
              </a: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D660ECDE-243D-4D5A-A8B3-9F8D54104CED}"/>
                </a:ext>
              </a:extLst>
            </p:cNvPr>
            <p:cNvSpPr/>
            <p:nvPr userDrawn="1"/>
          </p:nvSpPr>
          <p:spPr>
            <a:xfrm rot="16200000" flipH="1">
              <a:off x="4170" y="3538007"/>
              <a:ext cx="104865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Idea</a:t>
              </a: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A1355DF9-BECD-4EE5-B855-EC8563C01638}"/>
                </a:ext>
              </a:extLst>
            </p:cNvPr>
            <p:cNvSpPr/>
            <p:nvPr userDrawn="1"/>
          </p:nvSpPr>
          <p:spPr>
            <a:xfrm rot="16200000" flipH="1">
              <a:off x="-366749" y="4775552"/>
              <a:ext cx="1793844" cy="4497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Conclusion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864FE456-F731-43AA-9D61-C67E8D260103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8335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7512C9-99FD-4890-84A4-8657CC943BA9}"/>
              </a:ext>
            </a:extLst>
          </p:cNvPr>
          <p:cNvCxnSpPr/>
          <p:nvPr userDrawn="1"/>
        </p:nvCxnSpPr>
        <p:spPr>
          <a:xfrm flipH="1">
            <a:off x="823210" y="1232943"/>
            <a:ext cx="10548000" cy="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8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59895EC-0293-4423-9F67-94EB58FA2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C2704D04-6DD4-48BE-89C0-8C590B4F6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0126DF4-CE3D-4631-90DE-A7F63FFEAA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A1B220A-A0B7-4A62-A321-3CA3A4C5C3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3B886D-CC4B-42E5-AD5C-D8C84ACD6A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2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2B9E-BB9F-408C-8FB4-689E7AA5F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1532C-1FBE-4563-8091-BC8CDCBB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2CD77-2B6D-4866-8072-CBD352C3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9241-F10C-41E5-9652-DFFED2D9D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Name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772E0-9504-4A7A-ADD3-B4D4A2F7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5954-CC9B-4FC6-B783-C7ACDB43C8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8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mir Favorite Presentation">
      <a:majorFont>
        <a:latin typeface="Times New Roman"/>
        <a:ea typeface=""/>
        <a:cs typeface="B Nazanin"/>
      </a:majorFont>
      <a:minorFont>
        <a:latin typeface="Times New Roman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12433</TotalTime>
  <Words>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Mahdi Hosseini</dc:creator>
  <cp:lastModifiedBy>Amir_Mac</cp:lastModifiedBy>
  <cp:revision>403</cp:revision>
  <dcterms:created xsi:type="dcterms:W3CDTF">2015-04-22T12:30:23Z</dcterms:created>
  <dcterms:modified xsi:type="dcterms:W3CDTF">2021-07-25T08:51:17Z</dcterms:modified>
</cp:coreProperties>
</file>